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5" autoAdjust="0"/>
    <p:restoredTop sz="94660"/>
  </p:normalViewPr>
  <p:slideViewPr>
    <p:cSldViewPr snapToGrid="0">
      <p:cViewPr>
        <p:scale>
          <a:sx n="66" d="100"/>
          <a:sy n="66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jpg>
</file>

<file path=ppt/media/image12.jpeg>
</file>

<file path=ppt/media/image2.jpe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7B29-2348-49C4-B6EC-66AC4E036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29FFB-8D2A-4CD6-B762-B8C9E6E75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C868-13DD-4158-896B-405C45E25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4D8A-84EA-4A46-8973-633E60F3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995DF-C030-45E9-A777-EB2E64F16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47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0806-6994-4349-ACA7-2FC101E25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5B3C54-B316-477B-B4B0-8651B27AD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25660-4F1A-405E-B7A5-6F54D873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03BD0-DDD0-415B-AA13-BE330573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C2E3D-68B8-423D-9122-6CB6755C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178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0D7B51-075C-4C67-8A55-40EF9B508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4074F-D5A9-44DE-B394-05897E0E4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5AEA8-A61B-4C1D-A353-765DF34FC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460C7-B55D-4A26-B064-20ABD1776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B4558-01C3-467B-9B81-E40A373AB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9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41D1-D289-4653-8C21-7C2C79398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2CB79-4324-4A1D-82A5-A5D2662B1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ECE45-82FD-46E4-AC89-B0C0BDF35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6C1C9-DF73-401B-8D68-FCCC045B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2659B-7003-413F-A985-579E49F0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4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23A0C-939D-4144-BD21-FD31003F1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D0910-ACBF-45B4-949C-C9EA04307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50A5C-BC4D-4A80-AA75-794D979C8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42E05-2A80-4D1C-81CC-B97CADA9E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D1AA0-A51D-44E6-9F0B-D662AF70E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3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4CD9A-19D3-4DA0-825E-615E475F0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13236-2558-4319-8ADC-D40AF3B30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74E6D-5223-4B2C-88B9-E272CD7D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E2D10-2970-404C-8376-E6D24E02F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42FF6-BA30-4072-83AE-3F9D22F1C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68F993-47F9-4203-910A-AA47A157B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92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7F37-D97A-4F26-8502-FA69B872A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3F93E-122F-4299-B77E-8FDB21B5A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AF236E-DBC4-40D2-904A-8BB68AE04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BD12FB-EE5E-4260-8249-54EA9586CD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967E4E-3DBD-4FFB-BE56-1156E6D41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D223F0-6C43-4428-984E-647A87E4E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B5DDAC-7B2B-40EF-93D3-2E723BD3F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CEB53-F692-4AE9-BF15-47D96607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90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F842-788E-4F3B-94C0-7DB5BDC4C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B4133E-872F-450E-A66D-7709AF9F6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6C7400-9213-4C45-BE6C-E9785DE7D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8EFFC-E899-4595-8851-425C309F9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471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FE680E-698D-4459-BD43-097F4E698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56F823-578B-44CE-BCC1-E83E79AAF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388F8-C150-4180-9AD5-210EAD58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4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4A59-AEB5-4B7C-8CC0-5C6B1B92E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F2501-8EEF-47B6-B326-A8CD313FB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60344-479D-4011-BC01-C21183F60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72B36F-9AFE-45A8-8549-F043FFE9D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EFFC0-AF6B-44D8-9E89-F4A0DE79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8F74B-4DB1-4093-8DFA-5B5EC574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80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94D90-7A24-4637-87C8-074BBD45D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76FF06-8804-4C32-AAD4-C90664C665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C68AF-2EC4-4E0E-8014-0B6EBD785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2B68F-C49B-4FBA-AE9A-02078C819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FD974-9F0F-4AA1-B00B-383E7882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C6EB5-5D09-4F42-A01D-81CE01039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10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1289E0-245E-47C1-84C7-24CF01A8A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1F857-60D5-48CA-9A11-22930CE0B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5F171-EC9B-471B-9127-1D0BB889D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D1E9E-DD99-44BF-8DD3-470ED2C5310B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99FE-13DB-407A-9C1C-7DBD0D962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412A2-EC77-454E-A27E-2382216B3F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3C56A-05D4-495E-981E-3C01F05CA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2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A0793-5F61-449D-84C3-9484ABE2FF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Raw Image Denoising Result</a:t>
            </a:r>
          </a:p>
        </p:txBody>
      </p:sp>
    </p:spTree>
    <p:extLst>
      <p:ext uri="{BB962C8B-B14F-4D97-AF65-F5344CB8AC3E}">
        <p14:creationId xmlns:p14="http://schemas.microsoft.com/office/powerpoint/2010/main" val="400577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3" name="Picture 2" descr="A chair in a room&#10;&#10;Description automatically generated">
            <a:extLst>
              <a:ext uri="{FF2B5EF4-FFF2-40B4-BE49-F238E27FC236}">
                <a16:creationId xmlns:a16="http://schemas.microsoft.com/office/drawing/2014/main" id="{92163D0E-127C-4027-BC1E-1CC9EF9AD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960" y="678820"/>
            <a:ext cx="4634384" cy="6179179"/>
          </a:xfrm>
          <a:prstGeom prst="rect">
            <a:avLst/>
          </a:prstGeom>
        </p:spPr>
      </p:pic>
      <p:pic>
        <p:nvPicPr>
          <p:cNvPr id="6" name="Picture 5" descr="A small room&#10;&#10;Description automatically generated">
            <a:extLst>
              <a:ext uri="{FF2B5EF4-FFF2-40B4-BE49-F238E27FC236}">
                <a16:creationId xmlns:a16="http://schemas.microsoft.com/office/drawing/2014/main" id="{6FCF93B5-A288-403F-99B6-E1C2EF732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2" y="652471"/>
            <a:ext cx="4634385" cy="617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26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 descr="A teddy bear sitting on top of a table&#10;&#10;Description automatically generated">
            <a:extLst>
              <a:ext uri="{FF2B5EF4-FFF2-40B4-BE49-F238E27FC236}">
                <a16:creationId xmlns:a16="http://schemas.microsoft.com/office/drawing/2014/main" id="{2306CD51-73DC-430A-8C4D-24A4D6D80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551" y="565443"/>
            <a:ext cx="4719418" cy="6292557"/>
          </a:xfrm>
          <a:prstGeom prst="rect">
            <a:avLst/>
          </a:prstGeom>
        </p:spPr>
      </p:pic>
      <p:pic>
        <p:nvPicPr>
          <p:cNvPr id="7" name="Picture 6" descr="A picture containing indoor, bear, sitting, teddy&#10;&#10;Description automatically generated">
            <a:extLst>
              <a:ext uri="{FF2B5EF4-FFF2-40B4-BE49-F238E27FC236}">
                <a16:creationId xmlns:a16="http://schemas.microsoft.com/office/drawing/2014/main" id="{203A6ACB-B185-4D85-B248-7126B14C1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94" y="565443"/>
            <a:ext cx="4719418" cy="629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0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3" name="Picture 2" descr="A city at night&#10;&#10;Description automatically generated">
            <a:extLst>
              <a:ext uri="{FF2B5EF4-FFF2-40B4-BE49-F238E27FC236}">
                <a16:creationId xmlns:a16="http://schemas.microsoft.com/office/drawing/2014/main" id="{E2EEEF88-05D2-4CF1-B493-200E2BDB7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596" y="1477108"/>
            <a:ext cx="6180403" cy="4635302"/>
          </a:xfrm>
          <a:prstGeom prst="rect">
            <a:avLst/>
          </a:prstGeom>
        </p:spPr>
      </p:pic>
      <p:pic>
        <p:nvPicPr>
          <p:cNvPr id="6" name="Picture 5" descr="A lit up city at night&#10;&#10;Description automatically generated">
            <a:extLst>
              <a:ext uri="{FF2B5EF4-FFF2-40B4-BE49-F238E27FC236}">
                <a16:creationId xmlns:a16="http://schemas.microsoft.com/office/drawing/2014/main" id="{E1F9EBA6-3823-4A49-94B7-633E4FBFDF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7108"/>
            <a:ext cx="6180403" cy="4635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392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E89508-F5E6-4EE4-8FB1-12FDDB7BB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339" y="1593223"/>
            <a:ext cx="5940063" cy="4455048"/>
          </a:xfrm>
          <a:prstGeom prst="rect">
            <a:avLst/>
          </a:prstGeom>
        </p:spPr>
      </p:pic>
      <p:pic>
        <p:nvPicPr>
          <p:cNvPr id="12" name="Picture 11" descr="A picture containing outdoor, dark, street, light&#10;&#10;Description automatically generated">
            <a:extLst>
              <a:ext uri="{FF2B5EF4-FFF2-40B4-BE49-F238E27FC236}">
                <a16:creationId xmlns:a16="http://schemas.microsoft.com/office/drawing/2014/main" id="{E18DBE9B-37CD-4FE3-913F-8E1C21414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9668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41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3" name="Picture 2" descr="A stuffed animal on a table&#10;&#10;Description automatically generated">
            <a:extLst>
              <a:ext uri="{FF2B5EF4-FFF2-40B4-BE49-F238E27FC236}">
                <a16:creationId xmlns:a16="http://schemas.microsoft.com/office/drawing/2014/main" id="{37AF9E84-0B59-4014-9B8D-4A71A68B2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15" y="652471"/>
            <a:ext cx="4548554" cy="6064739"/>
          </a:xfrm>
          <a:prstGeom prst="rect">
            <a:avLst/>
          </a:prstGeom>
        </p:spPr>
      </p:pic>
      <p:pic>
        <p:nvPicPr>
          <p:cNvPr id="5" name="Picture 4" descr="A stuffed animal sitting on a table&#10;&#10;Description automatically generated">
            <a:extLst>
              <a:ext uri="{FF2B5EF4-FFF2-40B4-BE49-F238E27FC236}">
                <a16:creationId xmlns:a16="http://schemas.microsoft.com/office/drawing/2014/main" id="{3EC674E8-4C35-467F-A327-A5B5A82E5B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031" y="557616"/>
            <a:ext cx="4690836" cy="625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46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62F9BD-6332-4CB7-B998-3F118185B358}"/>
              </a:ext>
            </a:extLst>
          </p:cNvPr>
          <p:cNvSpPr txBox="1"/>
          <p:nvPr/>
        </p:nvSpPr>
        <p:spPr>
          <a:xfrm>
            <a:off x="422031" y="30948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88E8A-5355-4C83-B3DE-8E7517CC2D93}"/>
              </a:ext>
            </a:extLst>
          </p:cNvPr>
          <p:cNvSpPr txBox="1"/>
          <p:nvPr/>
        </p:nvSpPr>
        <p:spPr>
          <a:xfrm>
            <a:off x="7338646" y="283139"/>
            <a:ext cx="409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 descr="A picture containing indoor, table, sitting, food&#10;&#10;Description automatically generated">
            <a:extLst>
              <a:ext uri="{FF2B5EF4-FFF2-40B4-BE49-F238E27FC236}">
                <a16:creationId xmlns:a16="http://schemas.microsoft.com/office/drawing/2014/main" id="{04F4C66E-377A-42D0-8E29-FD3A96ABF2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925" y="603552"/>
            <a:ext cx="4690836" cy="6254448"/>
          </a:xfrm>
          <a:prstGeom prst="rect">
            <a:avLst/>
          </a:prstGeom>
        </p:spPr>
      </p:pic>
      <p:pic>
        <p:nvPicPr>
          <p:cNvPr id="7" name="Picture 6" descr="A picture containing table, indoor, sitting, food&#10;&#10;Description automatically generated">
            <a:extLst>
              <a:ext uri="{FF2B5EF4-FFF2-40B4-BE49-F238E27FC236}">
                <a16:creationId xmlns:a16="http://schemas.microsoft.com/office/drawing/2014/main" id="{50FB4781-EAC6-42FE-B6F5-FB9CCE0D61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39" y="603552"/>
            <a:ext cx="4690836" cy="625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87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17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Deep Raw Image Denoising Result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Raw Image Denoising Result</dc:title>
  <dc:creator>Huy</dc:creator>
  <cp:lastModifiedBy>Huy</cp:lastModifiedBy>
  <cp:revision>4</cp:revision>
  <dcterms:created xsi:type="dcterms:W3CDTF">2020-09-30T08:03:41Z</dcterms:created>
  <dcterms:modified xsi:type="dcterms:W3CDTF">2020-09-30T08:50:04Z</dcterms:modified>
</cp:coreProperties>
</file>

<file path=docProps/thumbnail.jpeg>
</file>